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749559B0-C722-4E22-AB7F-4AD5B432DC88}" type="datetimeFigureOut">
              <a:rPr lang="en-US" smtClean="0"/>
              <a:t>11/2/2017</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40D36FC-FFA4-4D8D-9DF1-F4917F073671}" type="slidenum">
              <a:rPr lang="en-US" smtClean="0"/>
              <a:t>‹#›</a:t>
            </a:fld>
            <a:endParaRPr lang="en-US"/>
          </a:p>
        </p:txBody>
      </p:sp>
    </p:spTree>
    <p:extLst>
      <p:ext uri="{BB962C8B-B14F-4D97-AF65-F5344CB8AC3E}">
        <p14:creationId xmlns:p14="http://schemas.microsoft.com/office/powerpoint/2010/main" val="29168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749559B0-C722-4E22-AB7F-4AD5B432DC88}" type="datetimeFigureOut">
              <a:rPr lang="en-US" smtClean="0"/>
              <a:t>11/2/2017</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40D36FC-FFA4-4D8D-9DF1-F4917F073671}" type="slidenum">
              <a:rPr lang="en-US" smtClean="0"/>
              <a:t>‹#›</a:t>
            </a:fld>
            <a:endParaRPr lang="en-US"/>
          </a:p>
        </p:txBody>
      </p:sp>
    </p:spTree>
    <p:extLst>
      <p:ext uri="{BB962C8B-B14F-4D97-AF65-F5344CB8AC3E}">
        <p14:creationId xmlns:p14="http://schemas.microsoft.com/office/powerpoint/2010/main" val="216369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749559B0-C722-4E22-AB7F-4AD5B432DC88}" type="datetimeFigureOut">
              <a:rPr lang="en-US" smtClean="0"/>
              <a:t>11/2/2017</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40D36FC-FFA4-4D8D-9DF1-F4917F073671}" type="slidenum">
              <a:rPr lang="en-US" smtClean="0"/>
              <a:t>‹#›</a:t>
            </a:fld>
            <a:endParaRPr lang="en-US"/>
          </a:p>
        </p:txBody>
      </p:sp>
    </p:spTree>
    <p:extLst>
      <p:ext uri="{BB962C8B-B14F-4D97-AF65-F5344CB8AC3E}">
        <p14:creationId xmlns:p14="http://schemas.microsoft.com/office/powerpoint/2010/main" val="1343377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749559B0-C722-4E22-AB7F-4AD5B432DC88}" type="datetimeFigureOut">
              <a:rPr lang="en-US" smtClean="0"/>
              <a:t>11/2/2017</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40D36FC-FFA4-4D8D-9DF1-F4917F073671}" type="slidenum">
              <a:rPr lang="en-US" smtClean="0"/>
              <a:t>‹#›</a:t>
            </a:fld>
            <a:endParaRPr lang="en-US"/>
          </a:p>
        </p:txBody>
      </p:sp>
    </p:spTree>
    <p:extLst>
      <p:ext uri="{BB962C8B-B14F-4D97-AF65-F5344CB8AC3E}">
        <p14:creationId xmlns:p14="http://schemas.microsoft.com/office/powerpoint/2010/main" val="372731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49559B0-C722-4E22-AB7F-4AD5B432DC88}" type="datetimeFigureOut">
              <a:rPr lang="en-US" smtClean="0"/>
              <a:t>11/2/2017</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40D36FC-FFA4-4D8D-9DF1-F4917F073671}" type="slidenum">
              <a:rPr lang="en-US" smtClean="0"/>
              <a:t>‹#›</a:t>
            </a:fld>
            <a:endParaRPr lang="en-US"/>
          </a:p>
        </p:txBody>
      </p:sp>
    </p:spTree>
    <p:extLst>
      <p:ext uri="{BB962C8B-B14F-4D97-AF65-F5344CB8AC3E}">
        <p14:creationId xmlns:p14="http://schemas.microsoft.com/office/powerpoint/2010/main" val="2504649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749559B0-C722-4E22-AB7F-4AD5B432DC88}" type="datetimeFigureOut">
              <a:rPr lang="en-US" smtClean="0"/>
              <a:t>11/2/2017</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E40D36FC-FFA4-4D8D-9DF1-F4917F073671}" type="slidenum">
              <a:rPr lang="en-US" smtClean="0"/>
              <a:t>‹#›</a:t>
            </a:fld>
            <a:endParaRPr lang="en-US"/>
          </a:p>
        </p:txBody>
      </p:sp>
    </p:spTree>
    <p:extLst>
      <p:ext uri="{BB962C8B-B14F-4D97-AF65-F5344CB8AC3E}">
        <p14:creationId xmlns:p14="http://schemas.microsoft.com/office/powerpoint/2010/main" val="1785665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749559B0-C722-4E22-AB7F-4AD5B432DC88}" type="datetimeFigureOut">
              <a:rPr lang="en-US" smtClean="0"/>
              <a:t>11/2/2017</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E40D36FC-FFA4-4D8D-9DF1-F4917F073671}" type="slidenum">
              <a:rPr lang="en-US" smtClean="0"/>
              <a:t>‹#›</a:t>
            </a:fld>
            <a:endParaRPr lang="en-US"/>
          </a:p>
        </p:txBody>
      </p:sp>
    </p:spTree>
    <p:extLst>
      <p:ext uri="{BB962C8B-B14F-4D97-AF65-F5344CB8AC3E}">
        <p14:creationId xmlns:p14="http://schemas.microsoft.com/office/powerpoint/2010/main" val="2893176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749559B0-C722-4E22-AB7F-4AD5B432DC88}" type="datetimeFigureOut">
              <a:rPr lang="en-US" smtClean="0"/>
              <a:t>11/2/2017</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E40D36FC-FFA4-4D8D-9DF1-F4917F073671}" type="slidenum">
              <a:rPr lang="en-US" smtClean="0"/>
              <a:t>‹#›</a:t>
            </a:fld>
            <a:endParaRPr lang="en-US"/>
          </a:p>
        </p:txBody>
      </p:sp>
    </p:spTree>
    <p:extLst>
      <p:ext uri="{BB962C8B-B14F-4D97-AF65-F5344CB8AC3E}">
        <p14:creationId xmlns:p14="http://schemas.microsoft.com/office/powerpoint/2010/main" val="1458470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49559B0-C722-4E22-AB7F-4AD5B432DC88}" type="datetimeFigureOut">
              <a:rPr lang="en-US" smtClean="0"/>
              <a:t>11/2/2017</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E40D36FC-FFA4-4D8D-9DF1-F4917F073671}" type="slidenum">
              <a:rPr lang="en-US" smtClean="0"/>
              <a:t>‹#›</a:t>
            </a:fld>
            <a:endParaRPr lang="en-US"/>
          </a:p>
        </p:txBody>
      </p:sp>
    </p:spTree>
    <p:extLst>
      <p:ext uri="{BB962C8B-B14F-4D97-AF65-F5344CB8AC3E}">
        <p14:creationId xmlns:p14="http://schemas.microsoft.com/office/powerpoint/2010/main" val="2713774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49559B0-C722-4E22-AB7F-4AD5B432DC88}" type="datetimeFigureOut">
              <a:rPr lang="en-US" smtClean="0"/>
              <a:t>11/2/2017</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E40D36FC-FFA4-4D8D-9DF1-F4917F073671}" type="slidenum">
              <a:rPr lang="en-US" smtClean="0"/>
              <a:t>‹#›</a:t>
            </a:fld>
            <a:endParaRPr lang="en-US"/>
          </a:p>
        </p:txBody>
      </p:sp>
    </p:spTree>
    <p:extLst>
      <p:ext uri="{BB962C8B-B14F-4D97-AF65-F5344CB8AC3E}">
        <p14:creationId xmlns:p14="http://schemas.microsoft.com/office/powerpoint/2010/main" val="3357545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49559B0-C722-4E22-AB7F-4AD5B432DC88}" type="datetimeFigureOut">
              <a:rPr lang="en-US" smtClean="0"/>
              <a:t>11/2/2017</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E40D36FC-FFA4-4D8D-9DF1-F4917F073671}" type="slidenum">
              <a:rPr lang="en-US" smtClean="0"/>
              <a:t>‹#›</a:t>
            </a:fld>
            <a:endParaRPr lang="en-US"/>
          </a:p>
        </p:txBody>
      </p:sp>
    </p:spTree>
    <p:extLst>
      <p:ext uri="{BB962C8B-B14F-4D97-AF65-F5344CB8AC3E}">
        <p14:creationId xmlns:p14="http://schemas.microsoft.com/office/powerpoint/2010/main" val="2641891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559B0-C722-4E22-AB7F-4AD5B432DC88}" type="datetimeFigureOut">
              <a:rPr lang="en-US" smtClean="0"/>
              <a:t>11/2/2017</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D36FC-FFA4-4D8D-9DF1-F4917F073671}" type="slidenum">
              <a:rPr lang="en-US" smtClean="0"/>
              <a:t>‹#›</a:t>
            </a:fld>
            <a:endParaRPr lang="en-US"/>
          </a:p>
        </p:txBody>
      </p:sp>
    </p:spTree>
    <p:extLst>
      <p:ext uri="{BB962C8B-B14F-4D97-AF65-F5344CB8AC3E}">
        <p14:creationId xmlns:p14="http://schemas.microsoft.com/office/powerpoint/2010/main" val="1097428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12192000" cy="820882"/>
          </a:xfrm>
        </p:spPr>
        <p:txBody>
          <a:bodyPr>
            <a:normAutofit fontScale="90000"/>
          </a:bodyPr>
          <a:lstStyle/>
          <a:p>
            <a:r>
              <a:rPr lang="en-US" dirty="0" smtClean="0"/>
              <a:t>7-3 La </a:t>
            </a:r>
            <a:r>
              <a:rPr lang="en-US" dirty="0" err="1" smtClean="0"/>
              <a:t>diversidad</a:t>
            </a:r>
            <a:r>
              <a:rPr lang="en-US" dirty="0" smtClean="0"/>
              <a:t> de la </a:t>
            </a:r>
            <a:r>
              <a:rPr lang="en-US" dirty="0" err="1" smtClean="0"/>
              <a:t>vida</a:t>
            </a:r>
            <a:r>
              <a:rPr lang="en-US" dirty="0" smtClean="0"/>
              <a:t> </a:t>
            </a:r>
            <a:r>
              <a:rPr lang="en-US" dirty="0" err="1" smtClean="0"/>
              <a:t>celular</a:t>
            </a:r>
            <a:endParaRPr lang="en-US" dirty="0"/>
          </a:p>
        </p:txBody>
      </p:sp>
      <p:sp>
        <p:nvSpPr>
          <p:cNvPr id="3" name="Subtítulo 2"/>
          <p:cNvSpPr>
            <a:spLocks noGrp="1"/>
          </p:cNvSpPr>
          <p:nvPr>
            <p:ph type="subTitle" idx="1"/>
          </p:nvPr>
        </p:nvSpPr>
        <p:spPr>
          <a:xfrm>
            <a:off x="0" y="820881"/>
            <a:ext cx="12192000" cy="2182091"/>
          </a:xfrm>
        </p:spPr>
        <p:txBody>
          <a:bodyPr/>
          <a:lstStyle/>
          <a:p>
            <a:endParaRPr lang="en-US" dirty="0" smtClean="0"/>
          </a:p>
          <a:p>
            <a:endParaRPr lang="en-US" sz="3200" dirty="0"/>
          </a:p>
        </p:txBody>
      </p:sp>
      <p:pic>
        <p:nvPicPr>
          <p:cNvPr id="1028" name="Picture 4" descr="http://web.educastur.princast.es/proyectos/formadultos/unidades/los_seres_vivos/ud2/photos/img_1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5254" y="2847109"/>
            <a:ext cx="5542551" cy="3270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1020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6573" y="0"/>
            <a:ext cx="9144000" cy="820882"/>
          </a:xfrm>
        </p:spPr>
        <p:txBody>
          <a:bodyPr>
            <a:normAutofit fontScale="90000"/>
          </a:bodyPr>
          <a:lstStyle/>
          <a:p>
            <a:r>
              <a:rPr lang="en-US" dirty="0" smtClean="0"/>
              <a:t>ESPECIALIZACION CELULAR</a:t>
            </a:r>
            <a:endParaRPr lang="en-US" dirty="0"/>
          </a:p>
        </p:txBody>
      </p:sp>
      <p:sp>
        <p:nvSpPr>
          <p:cNvPr id="3" name="Subtítulo 2"/>
          <p:cNvSpPr>
            <a:spLocks noGrp="1"/>
          </p:cNvSpPr>
          <p:nvPr>
            <p:ph type="subTitle" idx="1"/>
          </p:nvPr>
        </p:nvSpPr>
        <p:spPr>
          <a:xfrm>
            <a:off x="0" y="820881"/>
            <a:ext cx="12192000" cy="2182091"/>
          </a:xfrm>
        </p:spPr>
        <p:txBody>
          <a:bodyPr/>
          <a:lstStyle/>
          <a:p>
            <a:r>
              <a:rPr lang="es-ES" dirty="0"/>
              <a:t>En un organismo pluricelular el número de células aumenta por división celular. Cada célula se divide para dar dos células hijas. Ambas células hijas pueden dividirse de nuevo pero, a menudo, una de ellas se especializa para hacer un trabajo particular. </a:t>
            </a:r>
            <a:r>
              <a:rPr lang="es-ES" dirty="0" smtClean="0"/>
              <a:t/>
            </a:r>
            <a:br>
              <a:rPr lang="es-ES" dirty="0" smtClean="0"/>
            </a:br>
            <a:endParaRPr lang="en-US" dirty="0"/>
          </a:p>
        </p:txBody>
      </p:sp>
      <p:pic>
        <p:nvPicPr>
          <p:cNvPr id="5122" name="Picture 2" descr="http://bibliotecadigital.ilce.edu.mx/sites/ciencia/volumen3/ciencia3/122/img/6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2003" y="2380527"/>
            <a:ext cx="3810000" cy="3876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293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iml.es/images/stories/FAQs/celulitis/tejido-conjuntivo-sostiene-alimenta-resto-tejid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0338" y="1847850"/>
            <a:ext cx="5753100" cy="501015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ctrTitle"/>
          </p:nvPr>
        </p:nvSpPr>
        <p:spPr>
          <a:xfrm>
            <a:off x="1326573" y="0"/>
            <a:ext cx="9144000" cy="820882"/>
          </a:xfrm>
        </p:spPr>
        <p:txBody>
          <a:bodyPr>
            <a:normAutofit fontScale="90000"/>
          </a:bodyPr>
          <a:lstStyle/>
          <a:p>
            <a:r>
              <a:rPr lang="en-US" dirty="0" smtClean="0"/>
              <a:t>TEJIDO</a:t>
            </a:r>
            <a:endParaRPr lang="en-US" dirty="0"/>
          </a:p>
        </p:txBody>
      </p:sp>
      <p:sp>
        <p:nvSpPr>
          <p:cNvPr id="3" name="Subtítulo 2"/>
          <p:cNvSpPr>
            <a:spLocks noGrp="1"/>
          </p:cNvSpPr>
          <p:nvPr>
            <p:ph type="subTitle" idx="1"/>
          </p:nvPr>
        </p:nvSpPr>
        <p:spPr>
          <a:xfrm>
            <a:off x="0" y="820881"/>
            <a:ext cx="12192000" cy="1808019"/>
          </a:xfrm>
        </p:spPr>
        <p:txBody>
          <a:bodyPr/>
          <a:lstStyle/>
          <a:p>
            <a:r>
              <a:rPr lang="es-ES" dirty="0"/>
              <a:t>En biología, los </a:t>
            </a:r>
            <a:r>
              <a:rPr lang="es-ES" b="1" dirty="0"/>
              <a:t>tejidos</a:t>
            </a:r>
            <a:r>
              <a:rPr lang="es-ES" dirty="0"/>
              <a:t> son aquellos materiales constituidos por un conjunto organizado de células, con sus respectivos orgánulos iguales (o con pocas desigualdades entre células diferenciadas), distribuidas regularmente, con un comportamiento fisiológico coordinado y un origen embrionario común. Se llama histología al estudio de estos tejidos orgánicos.</a:t>
            </a:r>
            <a:endParaRPr lang="en-US" dirty="0"/>
          </a:p>
        </p:txBody>
      </p:sp>
    </p:spTree>
    <p:extLst>
      <p:ext uri="{BB962C8B-B14F-4D97-AF65-F5344CB8AC3E}">
        <p14:creationId xmlns:p14="http://schemas.microsoft.com/office/powerpoint/2010/main" val="2204077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6573" y="0"/>
            <a:ext cx="9144000" cy="820882"/>
          </a:xfrm>
        </p:spPr>
        <p:txBody>
          <a:bodyPr>
            <a:normAutofit fontScale="90000"/>
          </a:bodyPr>
          <a:lstStyle/>
          <a:p>
            <a:r>
              <a:rPr lang="en-US" dirty="0" smtClean="0"/>
              <a:t>ORGANO</a:t>
            </a:r>
            <a:endParaRPr lang="en-US" dirty="0"/>
          </a:p>
        </p:txBody>
      </p:sp>
      <p:sp>
        <p:nvSpPr>
          <p:cNvPr id="3" name="Subtítulo 2"/>
          <p:cNvSpPr>
            <a:spLocks noGrp="1"/>
          </p:cNvSpPr>
          <p:nvPr>
            <p:ph type="subTitle" idx="1"/>
          </p:nvPr>
        </p:nvSpPr>
        <p:spPr>
          <a:xfrm>
            <a:off x="0" y="820881"/>
            <a:ext cx="12192000" cy="2182091"/>
          </a:xfrm>
        </p:spPr>
        <p:txBody>
          <a:bodyPr/>
          <a:lstStyle/>
          <a:p>
            <a:r>
              <a:rPr lang="es-ES" dirty="0"/>
              <a:t>Un </a:t>
            </a:r>
            <a:r>
              <a:rPr lang="es-ES" b="1" dirty="0"/>
              <a:t>órgano</a:t>
            </a:r>
            <a:r>
              <a:rPr lang="es-ES" dirty="0"/>
              <a:t> </a:t>
            </a:r>
            <a:r>
              <a:rPr lang="es-ES" dirty="0" smtClean="0"/>
              <a:t>, </a:t>
            </a:r>
            <a:r>
              <a:rPr lang="es-ES" dirty="0"/>
              <a:t>en biología y anatomía, es una agrupación de diversos </a:t>
            </a:r>
            <a:r>
              <a:rPr lang="es-ES" dirty="0" smtClean="0"/>
              <a:t>tejidos</a:t>
            </a:r>
            <a:r>
              <a:rPr lang="es-ES" dirty="0"/>
              <a:t> que forman una unidad estructural encargada del cumplimiento de una función determinada en el seno de un organismo pluricelular. Dentro de la complejidad biológica los órganos se encuentran en un nivel de organización biológica superior a los tejidos e inferior al de sistema.</a:t>
            </a:r>
            <a:endParaRPr lang="en-US" dirty="0"/>
          </a:p>
        </p:txBody>
      </p:sp>
      <p:pic>
        <p:nvPicPr>
          <p:cNvPr id="3074" name="Picture 2" descr="http://www.creacionismo.net/genesis/sites/all/pictures/nodes/0034/0/picture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0338" y="2453911"/>
            <a:ext cx="6245225" cy="3840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4862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6573" y="0"/>
            <a:ext cx="9144000" cy="820882"/>
          </a:xfrm>
        </p:spPr>
        <p:txBody>
          <a:bodyPr>
            <a:normAutofit fontScale="90000"/>
          </a:bodyPr>
          <a:lstStyle/>
          <a:p>
            <a:r>
              <a:rPr lang="en-US" dirty="0" smtClean="0"/>
              <a:t>SISTEMA DE ORGANOS</a:t>
            </a:r>
            <a:endParaRPr lang="en-US" dirty="0"/>
          </a:p>
        </p:txBody>
      </p:sp>
      <p:sp>
        <p:nvSpPr>
          <p:cNvPr id="3" name="Subtítulo 2"/>
          <p:cNvSpPr>
            <a:spLocks noGrp="1"/>
          </p:cNvSpPr>
          <p:nvPr>
            <p:ph type="subTitle" idx="1"/>
          </p:nvPr>
        </p:nvSpPr>
        <p:spPr>
          <a:xfrm>
            <a:off x="4727864" y="1776845"/>
            <a:ext cx="7464136" cy="4821383"/>
          </a:xfrm>
        </p:spPr>
        <p:txBody>
          <a:bodyPr/>
          <a:lstStyle/>
          <a:p>
            <a:r>
              <a:rPr lang="en-US" dirty="0" err="1" smtClean="0"/>
              <a:t>En</a:t>
            </a:r>
            <a:r>
              <a:rPr lang="en-US" dirty="0" smtClean="0"/>
              <a:t> la </a:t>
            </a:r>
            <a:r>
              <a:rPr lang="en-US" dirty="0" err="1" smtClean="0"/>
              <a:t>mayoria</a:t>
            </a:r>
            <a:r>
              <a:rPr lang="en-US" dirty="0" smtClean="0"/>
              <a:t> de los </a:t>
            </a:r>
            <a:r>
              <a:rPr lang="en-US" dirty="0" err="1" smtClean="0"/>
              <a:t>casos</a:t>
            </a:r>
            <a:r>
              <a:rPr lang="en-US" dirty="0" smtClean="0"/>
              <a:t>, un </a:t>
            </a:r>
            <a:r>
              <a:rPr lang="en-US" dirty="0" err="1" smtClean="0"/>
              <a:t>organo</a:t>
            </a:r>
            <a:r>
              <a:rPr lang="en-US" dirty="0" smtClean="0"/>
              <a:t> </a:t>
            </a:r>
            <a:r>
              <a:rPr lang="en-US" dirty="0" err="1" smtClean="0"/>
              <a:t>raliza</a:t>
            </a:r>
            <a:r>
              <a:rPr lang="en-US" dirty="0" smtClean="0"/>
              <a:t> </a:t>
            </a:r>
            <a:r>
              <a:rPr lang="en-US" dirty="0" err="1" smtClean="0"/>
              <a:t>una</a:t>
            </a:r>
            <a:r>
              <a:rPr lang="en-US" dirty="0" smtClean="0"/>
              <a:t> </a:t>
            </a:r>
            <a:r>
              <a:rPr lang="en-US" dirty="0" err="1" smtClean="0"/>
              <a:t>serie</a:t>
            </a:r>
            <a:r>
              <a:rPr lang="en-US" dirty="0" smtClean="0"/>
              <a:t> de </a:t>
            </a:r>
            <a:r>
              <a:rPr lang="en-US" dirty="0" err="1" smtClean="0"/>
              <a:t>tareas</a:t>
            </a:r>
            <a:r>
              <a:rPr lang="en-US" dirty="0" smtClean="0"/>
              <a:t> </a:t>
            </a:r>
            <a:r>
              <a:rPr lang="en-US" dirty="0" err="1" smtClean="0"/>
              <a:t>especializadas</a:t>
            </a:r>
            <a:r>
              <a:rPr lang="en-US" dirty="0" smtClean="0"/>
              <a:t> .Un </a:t>
            </a:r>
            <a:r>
              <a:rPr lang="en-US" dirty="0" err="1" smtClean="0"/>
              <a:t>grupo</a:t>
            </a:r>
            <a:r>
              <a:rPr lang="en-US" dirty="0" smtClean="0"/>
              <a:t> de </a:t>
            </a:r>
            <a:r>
              <a:rPr lang="en-US" dirty="0" err="1" smtClean="0"/>
              <a:t>organos</a:t>
            </a:r>
            <a:r>
              <a:rPr lang="en-US" dirty="0" smtClean="0"/>
              <a:t> </a:t>
            </a:r>
            <a:r>
              <a:rPr lang="en-US" dirty="0" err="1" smtClean="0"/>
              <a:t>que</a:t>
            </a:r>
            <a:r>
              <a:rPr lang="en-US" dirty="0" smtClean="0"/>
              <a:t> </a:t>
            </a:r>
            <a:r>
              <a:rPr lang="en-US" dirty="0" err="1" smtClean="0"/>
              <a:t>trabaja</a:t>
            </a:r>
            <a:r>
              <a:rPr lang="en-US" dirty="0" smtClean="0"/>
              <a:t> </a:t>
            </a:r>
            <a:r>
              <a:rPr lang="en-US" dirty="0" err="1" smtClean="0"/>
              <a:t>en</a:t>
            </a:r>
            <a:r>
              <a:rPr lang="en-US" dirty="0" smtClean="0"/>
              <a:t> </a:t>
            </a:r>
            <a:r>
              <a:rPr lang="en-US" dirty="0" err="1" smtClean="0"/>
              <a:t>conjunto</a:t>
            </a:r>
            <a:r>
              <a:rPr lang="en-US" dirty="0" smtClean="0"/>
              <a:t> para realizer </a:t>
            </a:r>
            <a:r>
              <a:rPr lang="en-US" dirty="0" err="1" smtClean="0"/>
              <a:t>funciones</a:t>
            </a:r>
            <a:r>
              <a:rPr lang="en-US" dirty="0" smtClean="0"/>
              <a:t> </a:t>
            </a:r>
            <a:r>
              <a:rPr lang="en-US" dirty="0" err="1" smtClean="0"/>
              <a:t>especificas</a:t>
            </a:r>
            <a:r>
              <a:rPr lang="en-US" dirty="0" smtClean="0"/>
              <a:t> se </a:t>
            </a:r>
            <a:r>
              <a:rPr lang="en-US" dirty="0" err="1" smtClean="0"/>
              <a:t>conoce</a:t>
            </a:r>
            <a:r>
              <a:rPr lang="en-US" dirty="0" smtClean="0"/>
              <a:t> </a:t>
            </a:r>
            <a:r>
              <a:rPr lang="en-US" dirty="0" err="1" smtClean="0"/>
              <a:t>como</a:t>
            </a:r>
            <a:r>
              <a:rPr lang="en-US" dirty="0" smtClean="0"/>
              <a:t> </a:t>
            </a:r>
            <a:r>
              <a:rPr lang="en-US" dirty="0" err="1" smtClean="0"/>
              <a:t>sistema</a:t>
            </a:r>
            <a:r>
              <a:rPr lang="en-US" dirty="0" smtClean="0"/>
              <a:t> de </a:t>
            </a:r>
            <a:r>
              <a:rPr lang="en-US" dirty="0" err="1" smtClean="0"/>
              <a:t>organos</a:t>
            </a:r>
            <a:r>
              <a:rPr lang="en-US" dirty="0" smtClean="0"/>
              <a:t>. </a:t>
            </a:r>
            <a:endParaRPr lang="en-US" dirty="0"/>
          </a:p>
        </p:txBody>
      </p:sp>
      <p:pic>
        <p:nvPicPr>
          <p:cNvPr id="2052" name="Picture 4" descr="http://1.bp.blogspot.com/_q7Q9x9K3WII/TQS0tC-VQ9I/AAAAAAAAA9U/DPoPnviBmm0/s1600/Organos+muntoria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864" y="1091045"/>
            <a:ext cx="4060247" cy="5413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900696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97</Words>
  <Application>Microsoft Office PowerPoint</Application>
  <PresentationFormat>Custom</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Tema de Office</vt:lpstr>
      <vt:lpstr>7-3 La diversidad de la vida celular</vt:lpstr>
      <vt:lpstr>ESPECIALIZACION CELULAR</vt:lpstr>
      <vt:lpstr>TEJIDO</vt:lpstr>
      <vt:lpstr>ORGANO</vt:lpstr>
      <vt:lpstr>SISTEMA DE ORGANOS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7-3 La diversidad de la vida celular</dc:title>
  <dc:creator>fredi sanchez</dc:creator>
  <cp:lastModifiedBy>Kobarg, Ken</cp:lastModifiedBy>
  <cp:revision>5</cp:revision>
  <dcterms:created xsi:type="dcterms:W3CDTF">2014-11-02T17:25:39Z</dcterms:created>
  <dcterms:modified xsi:type="dcterms:W3CDTF">2017-11-03T00:24:09Z</dcterms:modified>
</cp:coreProperties>
</file>