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216C-C243-4A35-A7E4-9D52C30A07FD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5E0B-23CA-4852-9360-7EDBD2E02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8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216C-C243-4A35-A7E4-9D52C30A07FD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5E0B-23CA-4852-9360-7EDBD2E02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5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216C-C243-4A35-A7E4-9D52C30A07FD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5E0B-23CA-4852-9360-7EDBD2E02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9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216C-C243-4A35-A7E4-9D52C30A07FD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5E0B-23CA-4852-9360-7EDBD2E02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216C-C243-4A35-A7E4-9D52C30A07FD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5E0B-23CA-4852-9360-7EDBD2E02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6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216C-C243-4A35-A7E4-9D52C30A07FD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5E0B-23CA-4852-9360-7EDBD2E02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9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216C-C243-4A35-A7E4-9D52C30A07FD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5E0B-23CA-4852-9360-7EDBD2E02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9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216C-C243-4A35-A7E4-9D52C30A07FD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5E0B-23CA-4852-9360-7EDBD2E02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0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216C-C243-4A35-A7E4-9D52C30A07FD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5E0B-23CA-4852-9360-7EDBD2E02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4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216C-C243-4A35-A7E4-9D52C30A07FD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5E0B-23CA-4852-9360-7EDBD2E02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8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216C-C243-4A35-A7E4-9D52C30A07FD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5E0B-23CA-4852-9360-7EDBD2E02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7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1216C-C243-4A35-A7E4-9D52C30A07FD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25E0B-23CA-4852-9360-7EDBD2E02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7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35182" y="0"/>
            <a:ext cx="10266218" cy="987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7-2 </a:t>
            </a:r>
            <a:r>
              <a:rPr lang="en-US" dirty="0" err="1" smtClean="0"/>
              <a:t>Estructura</a:t>
            </a:r>
            <a:r>
              <a:rPr lang="en-US" dirty="0" smtClean="0"/>
              <a:t> de la </a:t>
            </a:r>
            <a:r>
              <a:rPr lang="en-US" dirty="0" err="1" smtClean="0"/>
              <a:t>celula</a:t>
            </a:r>
            <a:r>
              <a:rPr lang="en-US" dirty="0" smtClean="0"/>
              <a:t> </a:t>
            </a:r>
            <a:r>
              <a:rPr lang="en-US" dirty="0" err="1" smtClean="0"/>
              <a:t>eucariota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3609" y="987136"/>
            <a:ext cx="9144000" cy="1655762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1026" name="Picture 2" descr="http://image.slidesharecdn.com/lacelulaparte2-091201042418-phpapp01/95/la-clula-eucariota-1-728.jpg?cb=12596732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967" y="98974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87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2445"/>
          </a:xfrm>
        </p:spPr>
        <p:txBody>
          <a:bodyPr/>
          <a:lstStyle/>
          <a:p>
            <a:r>
              <a:rPr lang="en-US" dirty="0" smtClean="0"/>
              <a:t>                      APARATO DE GOLGI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62446"/>
            <a:ext cx="12192000" cy="1756064"/>
          </a:xfrm>
        </p:spPr>
        <p:txBody>
          <a:bodyPr/>
          <a:lstStyle/>
          <a:p>
            <a:r>
              <a:rPr lang="es-ES" dirty="0"/>
              <a:t>Funciona como una planta empaquetadora, modificando vesículas del retículo </a:t>
            </a:r>
            <a:r>
              <a:rPr lang="es-ES" dirty="0" err="1"/>
              <a:t>endoplasmático</a:t>
            </a:r>
            <a:r>
              <a:rPr lang="es-ES" dirty="0"/>
              <a:t> rugoso. El material nuevo de las membranas se forma en varias cisternas del aparato de Golgi.</a:t>
            </a:r>
            <a:endParaRPr lang="en-US" dirty="0"/>
          </a:p>
        </p:txBody>
      </p:sp>
      <p:pic>
        <p:nvPicPr>
          <p:cNvPr id="11266" name="Picture 2" descr="http://linux.ajusco.upn.mx/fotosintesis/img/gol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47" y="2839874"/>
            <a:ext cx="6349134" cy="370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17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2445"/>
          </a:xfrm>
        </p:spPr>
        <p:txBody>
          <a:bodyPr/>
          <a:lstStyle/>
          <a:p>
            <a:r>
              <a:rPr lang="en-US" dirty="0" smtClean="0"/>
              <a:t>                               LISOSOMA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62445"/>
            <a:ext cx="12192000" cy="2795155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Los </a:t>
            </a:r>
            <a:r>
              <a:rPr lang="es-ES" b="1" dirty="0"/>
              <a:t>lisosomas</a:t>
            </a:r>
            <a:r>
              <a:rPr lang="es-ES" dirty="0"/>
              <a:t> son orgánulos relativamente grandes, formados por el retículo </a:t>
            </a:r>
            <a:r>
              <a:rPr lang="es-ES" dirty="0" err="1"/>
              <a:t>endoplasmático</a:t>
            </a:r>
            <a:r>
              <a:rPr lang="es-ES" dirty="0"/>
              <a:t> rugoso y luego empaquetadas por el complejo de Golgi, que contienen enzimas hidrolíticas y proteolíticas que sirven para digerir los materiales de origen externo </a:t>
            </a:r>
            <a:r>
              <a:rPr lang="es-ES" dirty="0" smtClean="0"/>
              <a:t>o </a:t>
            </a:r>
            <a:r>
              <a:rPr lang="es-ES" dirty="0"/>
              <a:t>interno (</a:t>
            </a:r>
            <a:r>
              <a:rPr lang="es-ES" i="1" dirty="0"/>
              <a:t>autofagia</a:t>
            </a:r>
            <a:r>
              <a:rPr lang="es-ES" dirty="0"/>
              <a:t>) que llegan a ellos. Es decir, se encargan de la digestión </a:t>
            </a:r>
            <a:r>
              <a:rPr lang="es-ES" dirty="0" err="1" smtClean="0"/>
              <a:t>celular.Son</a:t>
            </a:r>
            <a:r>
              <a:rPr lang="es-ES" dirty="0" smtClean="0"/>
              <a:t> </a:t>
            </a:r>
            <a:r>
              <a:rPr lang="es-ES" dirty="0"/>
              <a:t>estructuras esféricas rodeadas de membrana simple. Son bolsas de enzimas que si se liberasen, destruirían toda la célula.</a:t>
            </a:r>
            <a:endParaRPr lang="en-US" dirty="0"/>
          </a:p>
        </p:txBody>
      </p:sp>
      <p:pic>
        <p:nvPicPr>
          <p:cNvPr id="10244" name="Picture 4" descr="http://image.slidesharecdn.com/loslisosomas-120313215614-phpapp01/95/los-lisosomas-1-728.jpg?cb=13316942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237" y="3289372"/>
            <a:ext cx="5323320" cy="349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208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2445"/>
          </a:xfrm>
        </p:spPr>
        <p:txBody>
          <a:bodyPr/>
          <a:lstStyle/>
          <a:p>
            <a:r>
              <a:rPr lang="en-US" dirty="0" smtClean="0"/>
              <a:t>                                VACUOLA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62445"/>
            <a:ext cx="12192000" cy="2795155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Una </a:t>
            </a:r>
            <a:r>
              <a:rPr lang="es-ES" b="1" dirty="0"/>
              <a:t>vacuola</a:t>
            </a:r>
            <a:r>
              <a:rPr lang="es-ES" dirty="0"/>
              <a:t> es un orgánulo celular presente en todas las células de plantas y hongos. También aparece en algunas células protistas y de otras eucariotas. Las vacuolas son compartimentos cerrados o limitados por la membrana plasmática ya que contienen diferentes fluidos, como agua o enzimas, aunque en algunos casos puede contener sólidos.</a:t>
            </a:r>
            <a:endParaRPr lang="en-US" dirty="0"/>
          </a:p>
        </p:txBody>
      </p:sp>
      <p:pic>
        <p:nvPicPr>
          <p:cNvPr id="9218" name="Picture 2" descr="http://www.juntadeandalucia.es/averroes/iesalfonso_romero_barcojo/actividades_tic/trabajos_profesorado/unidades_didacticas/ciencias_naturales/ud_celula/imagenes_celula/Nueva%20carpeta%20imagenes/celul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3022311"/>
            <a:ext cx="52863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900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2445"/>
          </a:xfrm>
        </p:spPr>
        <p:txBody>
          <a:bodyPr/>
          <a:lstStyle/>
          <a:p>
            <a:r>
              <a:rPr lang="en-US" dirty="0" smtClean="0"/>
              <a:t>                           MITOCONDRIA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62445"/>
            <a:ext cx="12192000" cy="2795155"/>
          </a:xfrm>
        </p:spPr>
        <p:txBody>
          <a:bodyPr/>
          <a:lstStyle/>
          <a:p>
            <a:r>
              <a:rPr lang="es-ES" dirty="0"/>
              <a:t>Las </a:t>
            </a:r>
            <a:r>
              <a:rPr lang="es-ES" b="1" dirty="0"/>
              <a:t>mitocondrias</a:t>
            </a:r>
            <a:r>
              <a:rPr lang="es-ES" dirty="0"/>
              <a:t> son orgánulos celulares encargados de suministrar la mayor parte de la energía necesaria para la actividad </a:t>
            </a:r>
            <a:r>
              <a:rPr lang="es-ES" dirty="0" smtClean="0"/>
              <a:t>celular. Actúan</a:t>
            </a:r>
            <a:r>
              <a:rPr lang="es-ES" dirty="0"/>
              <a:t>, por lo tanto, como centrales energéticas de la célula y sintetizan ATP a expensas de los carburantes </a:t>
            </a:r>
            <a:r>
              <a:rPr lang="es-ES" dirty="0" smtClean="0"/>
              <a:t>metabólicos. La </a:t>
            </a:r>
            <a:r>
              <a:rPr lang="es-ES" dirty="0"/>
              <a:t>mitocondria presenta una membrana exterior permeable a </a:t>
            </a:r>
            <a:r>
              <a:rPr lang="es-ES" dirty="0" smtClean="0"/>
              <a:t>iones,</a:t>
            </a:r>
            <a:r>
              <a:rPr lang="es-ES" dirty="0"/>
              <a:t> metabolitos y muchos </a:t>
            </a:r>
            <a:r>
              <a:rPr lang="es-ES" dirty="0" smtClean="0"/>
              <a:t>polipéptidos.</a:t>
            </a:r>
            <a:endParaRPr lang="en-US" dirty="0"/>
          </a:p>
        </p:txBody>
      </p:sp>
      <p:pic>
        <p:nvPicPr>
          <p:cNvPr id="8194" name="Picture 2" descr="http://upload.wikimedia.org/wikipedia/commons/thumb/3/3e/Animal_mitochondrion_diagram_es.svg/415px-Animal_mitochondrion_diagram_e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684" y="3172328"/>
            <a:ext cx="5133398" cy="331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961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2445"/>
          </a:xfrm>
        </p:spPr>
        <p:txBody>
          <a:bodyPr/>
          <a:lstStyle/>
          <a:p>
            <a:r>
              <a:rPr lang="en-US" dirty="0" smtClean="0"/>
              <a:t>                            CLOROPLASTO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62445"/>
            <a:ext cx="12192000" cy="2795155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Los </a:t>
            </a:r>
            <a:r>
              <a:rPr lang="es-ES" b="1" dirty="0"/>
              <a:t>cloroplastos</a:t>
            </a:r>
            <a:r>
              <a:rPr lang="es-ES" dirty="0"/>
              <a:t> son los orgánulos celulares que en los organismos eucariontes </a:t>
            </a:r>
            <a:r>
              <a:rPr lang="es-ES" dirty="0" err="1"/>
              <a:t>fotosintetizadores</a:t>
            </a:r>
            <a:r>
              <a:rPr lang="es-ES" dirty="0"/>
              <a:t> se ocupan de la fotosíntesis. Están limitados por una envoltura formada por dos membranas concéntricas y contienen vesículas, los </a:t>
            </a:r>
            <a:r>
              <a:rPr lang="es-ES" dirty="0" err="1"/>
              <a:t>tilacoides</a:t>
            </a:r>
            <a:r>
              <a:rPr lang="es-ES" dirty="0"/>
              <a:t>, donde se encuentran organizados los pigmentos y demás moléculas que convierten la energía lumínica en energía química, como la clorofila.</a:t>
            </a:r>
            <a:endParaRPr lang="en-US" dirty="0"/>
          </a:p>
        </p:txBody>
      </p:sp>
      <p:pic>
        <p:nvPicPr>
          <p:cNvPr id="7170" name="Picture 2" descr="http://docentes.educacion.navarra.es/metayosa/Img/cloroplastonomb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73" y="2998195"/>
            <a:ext cx="5079134" cy="30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781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2445"/>
          </a:xfrm>
        </p:spPr>
        <p:txBody>
          <a:bodyPr/>
          <a:lstStyle/>
          <a:p>
            <a:r>
              <a:rPr lang="en-US" dirty="0" smtClean="0"/>
              <a:t>                        CITOESQUELETO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62445"/>
            <a:ext cx="12192000" cy="2795155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El </a:t>
            </a:r>
            <a:r>
              <a:rPr lang="es-ES" b="1" dirty="0" err="1"/>
              <a:t>citoesqueleto</a:t>
            </a:r>
            <a:r>
              <a:rPr lang="es-ES" dirty="0"/>
              <a:t> es un orgánulo y también es un entramado tridimensional de proteínas que provee soporte interno en las células, organiza las estructuras internas e interviene en los fenómenos de transporte, tráfico y división celular.</a:t>
            </a:r>
            <a:endParaRPr lang="en-US" dirty="0"/>
          </a:p>
        </p:txBody>
      </p:sp>
      <p:pic>
        <p:nvPicPr>
          <p:cNvPr id="6146" name="Picture 2" descr="http://webs.uvigo.es/mmegias/5-celulas/imagenes/citoesquele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737" y="3316400"/>
            <a:ext cx="6525780" cy="240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88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2445"/>
          </a:xfrm>
        </p:spPr>
        <p:txBody>
          <a:bodyPr/>
          <a:lstStyle/>
          <a:p>
            <a:r>
              <a:rPr lang="en-US" dirty="0" smtClean="0"/>
              <a:t>                              CENTRIOLO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62445"/>
            <a:ext cx="12192000" cy="2795155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En biología molecular, un </a:t>
            </a:r>
            <a:r>
              <a:rPr lang="es-ES" b="1" dirty="0"/>
              <a:t>centriolo</a:t>
            </a:r>
            <a:r>
              <a:rPr lang="es-ES" dirty="0"/>
              <a:t> o </a:t>
            </a:r>
            <a:r>
              <a:rPr lang="es-ES" b="1" dirty="0" err="1"/>
              <a:t>centríolo</a:t>
            </a:r>
            <a:r>
              <a:rPr lang="es-ES" dirty="0"/>
              <a:t> es un orgánulo con estructura cilíndrica, constituido por 9 tripletes de </a:t>
            </a:r>
            <a:r>
              <a:rPr lang="es-ES" dirty="0" err="1"/>
              <a:t>microtúbulos</a:t>
            </a:r>
            <a:r>
              <a:rPr lang="es-ES" dirty="0"/>
              <a:t>, que forma parte del </a:t>
            </a:r>
            <a:r>
              <a:rPr lang="es-ES" dirty="0" err="1"/>
              <a:t>citoesqueleto</a:t>
            </a:r>
            <a:r>
              <a:rPr lang="es-ES" dirty="0"/>
              <a:t>. Una pareja de </a:t>
            </a:r>
            <a:r>
              <a:rPr lang="es-ES" dirty="0" err="1"/>
              <a:t>centríolos</a:t>
            </a:r>
            <a:r>
              <a:rPr lang="es-ES" dirty="0"/>
              <a:t> posicionados perpendicularmente entre sí y localizada en el interior de una célula se denomina </a:t>
            </a:r>
            <a:r>
              <a:rPr lang="es-ES" dirty="0" err="1"/>
              <a:t>diplosoma</a:t>
            </a:r>
            <a:r>
              <a:rPr lang="es-ES" dirty="0"/>
              <a:t>. </a:t>
            </a:r>
            <a:endParaRPr lang="en-US" dirty="0"/>
          </a:p>
        </p:txBody>
      </p:sp>
      <p:pic>
        <p:nvPicPr>
          <p:cNvPr id="5122" name="Picture 2" descr="http://4.bp.blogspot.com/-69fr_gadlJs/UK6JVQB64-I/AAAAAAAAAC0/fvqeqavRmCI/s1600/centrio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547" y="2775947"/>
            <a:ext cx="4904797" cy="394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12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2445"/>
          </a:xfrm>
        </p:spPr>
        <p:txBody>
          <a:bodyPr/>
          <a:lstStyle/>
          <a:p>
            <a:r>
              <a:rPr lang="en-US" dirty="0" smtClean="0"/>
              <a:t>                              ORGANELO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62445"/>
            <a:ext cx="12192000" cy="2795155"/>
          </a:xfrm>
        </p:spPr>
        <p:txBody>
          <a:bodyPr/>
          <a:lstStyle/>
          <a:p>
            <a:r>
              <a:rPr lang="es-ES" dirty="0"/>
              <a:t>En biología celular, se denomina </a:t>
            </a:r>
            <a:r>
              <a:rPr lang="es-ES" b="1" dirty="0" err="1" smtClean="0"/>
              <a:t>organelos</a:t>
            </a:r>
            <a:r>
              <a:rPr lang="es-ES" b="1" dirty="0" smtClean="0"/>
              <a:t> </a:t>
            </a:r>
            <a:r>
              <a:rPr lang="es-ES" dirty="0" smtClean="0"/>
              <a:t>a </a:t>
            </a:r>
            <a:r>
              <a:rPr lang="es-ES" dirty="0"/>
              <a:t>las diferentes estructuras contenidas en el citoplasma de las células, principalmente las eucariotas, que tienen una forma determinada. La célula </a:t>
            </a:r>
            <a:r>
              <a:rPr lang="es-ES" dirty="0" smtClean="0"/>
              <a:t>procariota carece </a:t>
            </a:r>
            <a:r>
              <a:rPr lang="es-ES" dirty="0"/>
              <a:t>de la mayor parte de los orgánulos. </a:t>
            </a:r>
            <a:endParaRPr lang="en-US" dirty="0"/>
          </a:p>
        </p:txBody>
      </p:sp>
      <p:pic>
        <p:nvPicPr>
          <p:cNvPr id="2056" name="Picture 8" descr="http://www.profesorenlinea.cl/imagenciencias/celula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617" y="2543428"/>
            <a:ext cx="4915765" cy="410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971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2445"/>
          </a:xfrm>
        </p:spPr>
        <p:txBody>
          <a:bodyPr/>
          <a:lstStyle/>
          <a:p>
            <a:r>
              <a:rPr lang="en-US" dirty="0" smtClean="0"/>
              <a:t>                            CITOPLASMA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62445"/>
            <a:ext cx="12192000" cy="2795155"/>
          </a:xfrm>
        </p:spPr>
        <p:txBody>
          <a:bodyPr/>
          <a:lstStyle/>
          <a:p>
            <a:r>
              <a:rPr lang="es-ES" dirty="0"/>
              <a:t>El </a:t>
            </a:r>
            <a:r>
              <a:rPr lang="es-ES" b="1" dirty="0"/>
              <a:t>citoplasma</a:t>
            </a:r>
            <a:r>
              <a:rPr lang="es-ES" dirty="0"/>
              <a:t> es la parte del protoplasma que, en una célula eucariota, se encuentra entre el núcleo celular y la membrana </a:t>
            </a:r>
            <a:r>
              <a:rPr lang="es-ES" dirty="0" smtClean="0"/>
              <a:t>plasmática.</a:t>
            </a:r>
            <a:r>
              <a:rPr lang="es-ES" baseline="30000" dirty="0"/>
              <a:t> </a:t>
            </a:r>
            <a:r>
              <a:rPr lang="es-ES" dirty="0" smtClean="0"/>
              <a:t>Consiste </a:t>
            </a:r>
            <a:r>
              <a:rPr lang="es-ES" dirty="0"/>
              <a:t>en una emulsión coloidal muy fina de aspecto granuloso, el </a:t>
            </a:r>
            <a:r>
              <a:rPr lang="es-ES" dirty="0" err="1"/>
              <a:t>citosol</a:t>
            </a:r>
            <a:r>
              <a:rPr lang="es-ES" dirty="0"/>
              <a:t> o hialoplasma, y en una diversidad de orgánulos celulares que desempeñan diferentes funciones.</a:t>
            </a:r>
            <a:endParaRPr lang="en-US" dirty="0"/>
          </a:p>
        </p:txBody>
      </p:sp>
      <p:pic>
        <p:nvPicPr>
          <p:cNvPr id="3086" name="Picture 14" descr="http://www.maph49.galeon.com/celula/Cytopla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037" y="3052201"/>
            <a:ext cx="4063135" cy="346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37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2445"/>
          </a:xfrm>
        </p:spPr>
        <p:txBody>
          <a:bodyPr/>
          <a:lstStyle/>
          <a:p>
            <a:r>
              <a:rPr lang="en-US" dirty="0" smtClean="0"/>
              <a:t>                   MEMBRANA NUCLEAR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62445"/>
            <a:ext cx="12192000" cy="2795155"/>
          </a:xfrm>
        </p:spPr>
        <p:txBody>
          <a:bodyPr/>
          <a:lstStyle/>
          <a:p>
            <a:r>
              <a:rPr lang="es-ES" dirty="0"/>
              <a:t> </a:t>
            </a:r>
            <a:r>
              <a:rPr lang="es-ES" dirty="0" smtClean="0"/>
              <a:t>La </a:t>
            </a:r>
            <a:r>
              <a:rPr lang="es-ES" b="1" dirty="0" smtClean="0"/>
              <a:t>membrana </a:t>
            </a:r>
            <a:r>
              <a:rPr lang="es-ES" b="1" dirty="0"/>
              <a:t>nuclear</a:t>
            </a:r>
            <a:r>
              <a:rPr lang="es-ES" dirty="0"/>
              <a:t> o </a:t>
            </a:r>
            <a:r>
              <a:rPr lang="es-ES" b="1" dirty="0" err="1"/>
              <a:t>carioteca</a:t>
            </a:r>
            <a:r>
              <a:rPr lang="es-ES" dirty="0"/>
              <a:t>, es una capa porosa (con doble unidad de membrana </a:t>
            </a:r>
            <a:r>
              <a:rPr lang="es-ES" dirty="0" err="1"/>
              <a:t>lipidica</a:t>
            </a:r>
            <a:r>
              <a:rPr lang="es-ES" dirty="0"/>
              <a:t>) que delimita al núcleo, la estructura característica de las células eucariotas.</a:t>
            </a:r>
            <a:endParaRPr lang="en-US" dirty="0"/>
          </a:p>
        </p:txBody>
      </p:sp>
      <p:pic>
        <p:nvPicPr>
          <p:cNvPr id="16386" name="Picture 2" descr="http://www.javeriana.edu.co/Facultades/Ciencias/neurobioquimica/libros/celular/nucleo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139" y="2296397"/>
            <a:ext cx="6047797" cy="444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059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2445"/>
          </a:xfrm>
        </p:spPr>
        <p:txBody>
          <a:bodyPr/>
          <a:lstStyle/>
          <a:p>
            <a:r>
              <a:rPr lang="en-US" dirty="0" smtClean="0"/>
              <a:t>                             CROMATINA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62445"/>
            <a:ext cx="12192000" cy="2795155"/>
          </a:xfrm>
        </p:spPr>
        <p:txBody>
          <a:bodyPr/>
          <a:lstStyle/>
          <a:p>
            <a:r>
              <a:rPr lang="es-ES" dirty="0"/>
              <a:t>La </a:t>
            </a:r>
            <a:r>
              <a:rPr lang="es-ES" b="1" dirty="0"/>
              <a:t>cromatina</a:t>
            </a:r>
            <a:r>
              <a:rPr lang="es-ES" dirty="0"/>
              <a:t> es el conjunto de ADN, histonas y proteínas no </a:t>
            </a:r>
            <a:r>
              <a:rPr lang="es-ES" dirty="0" err="1"/>
              <a:t>histónicas</a:t>
            </a:r>
            <a:r>
              <a:rPr lang="es-ES" dirty="0"/>
              <a:t> que se encuentran en el núcleo de las células eucariotas y que constituye el genoma de dichas células.</a:t>
            </a:r>
            <a:endParaRPr lang="en-US" dirty="0"/>
          </a:p>
        </p:txBody>
      </p:sp>
      <p:pic>
        <p:nvPicPr>
          <p:cNvPr id="15362" name="Picture 2" descr="http://s3.amazonaws.com/magoo/ABAAABD8gAG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10" y="2260022"/>
            <a:ext cx="6348845" cy="404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913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4009"/>
          </a:xfrm>
        </p:spPr>
        <p:txBody>
          <a:bodyPr/>
          <a:lstStyle/>
          <a:p>
            <a:r>
              <a:rPr lang="en-US" dirty="0" smtClean="0"/>
              <a:t>                            CROMOSOMA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04009"/>
            <a:ext cx="12192000" cy="4351338"/>
          </a:xfrm>
        </p:spPr>
        <p:txBody>
          <a:bodyPr/>
          <a:lstStyle/>
          <a:p>
            <a:r>
              <a:rPr lang="es-ES" dirty="0"/>
              <a:t>En biología, se denomina </a:t>
            </a:r>
            <a:r>
              <a:rPr lang="es-ES" b="1" dirty="0"/>
              <a:t>cromosoma</a:t>
            </a:r>
            <a:r>
              <a:rPr lang="es-ES" dirty="0"/>
              <a:t> </a:t>
            </a:r>
            <a:r>
              <a:rPr lang="es-ES" dirty="0" smtClean="0"/>
              <a:t> </a:t>
            </a:r>
            <a:r>
              <a:rPr lang="es-ES" dirty="0"/>
              <a:t>a cada uno de los pequeños cuerpos en forma de bastoncillos en que se organiza la cromatina del núcleo celular durante las divisiones celulares (mitosis y meiosis).</a:t>
            </a:r>
            <a:endParaRPr lang="en-US" dirty="0"/>
          </a:p>
        </p:txBody>
      </p:sp>
      <p:pic>
        <p:nvPicPr>
          <p:cNvPr id="17410" name="Picture 2" descr="http://www.profesorenlinea.cl/imagenciencias/cromosoma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821" y="2493818"/>
            <a:ext cx="34004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6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2445"/>
          </a:xfrm>
        </p:spPr>
        <p:txBody>
          <a:bodyPr/>
          <a:lstStyle/>
          <a:p>
            <a:r>
              <a:rPr lang="en-US" dirty="0" smtClean="0"/>
              <a:t>                               NUCLEOLO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62446"/>
            <a:ext cx="12192000" cy="2400300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En biología celular, el </a:t>
            </a:r>
            <a:r>
              <a:rPr lang="es-ES" b="1" dirty="0"/>
              <a:t>nucléolo</a:t>
            </a:r>
            <a:r>
              <a:rPr lang="es-ES" dirty="0"/>
              <a:t> es una región del núcleo que se considera una estructura </a:t>
            </a:r>
            <a:r>
              <a:rPr lang="es-ES" dirty="0" smtClean="0"/>
              <a:t>supra-macromolecular,</a:t>
            </a:r>
            <a:r>
              <a:rPr lang="es-ES" dirty="0"/>
              <a:t> que no posee membrana que lo limite. La función principal del nucléolo es la transcripción del ARN </a:t>
            </a:r>
            <a:r>
              <a:rPr lang="es-ES" dirty="0" err="1"/>
              <a:t>ribosomal</a:t>
            </a:r>
            <a:r>
              <a:rPr lang="es-ES" dirty="0"/>
              <a:t> por la polimerasa I, y el posterior procesamiento y ensamblaje de los pre-componentes que formarán los ribosomas.</a:t>
            </a:r>
            <a:endParaRPr lang="en-US" dirty="0"/>
          </a:p>
        </p:txBody>
      </p:sp>
      <p:pic>
        <p:nvPicPr>
          <p:cNvPr id="14338" name="Picture 2" descr="http://www.araucaria2000.cl/celula/nucle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784" y="3093392"/>
            <a:ext cx="4229389" cy="3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611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2445"/>
          </a:xfrm>
        </p:spPr>
        <p:txBody>
          <a:bodyPr/>
          <a:lstStyle/>
          <a:p>
            <a:r>
              <a:rPr lang="en-US" dirty="0" smtClean="0"/>
              <a:t>                             RIBOSOMA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62445"/>
            <a:ext cx="12192000" cy="2795155"/>
          </a:xfrm>
        </p:spPr>
        <p:txBody>
          <a:bodyPr/>
          <a:lstStyle/>
          <a:p>
            <a:r>
              <a:rPr lang="es-ES" dirty="0"/>
              <a:t>Los </a:t>
            </a:r>
            <a:r>
              <a:rPr lang="es-ES" b="1" dirty="0"/>
              <a:t>ribosomas</a:t>
            </a:r>
            <a:r>
              <a:rPr lang="es-ES" dirty="0"/>
              <a:t> son complejos macromoleculares de proteínas y ácido ribonucleico </a:t>
            </a:r>
            <a:r>
              <a:rPr lang="es-ES" dirty="0" smtClean="0"/>
              <a:t>que </a:t>
            </a:r>
            <a:r>
              <a:rPr lang="es-ES" dirty="0"/>
              <a:t>se encuentran en el citoplasma, en las mitocondrias, en el retículo </a:t>
            </a:r>
            <a:r>
              <a:rPr lang="es-ES" dirty="0" err="1"/>
              <a:t>endoplasmatico</a:t>
            </a:r>
            <a:r>
              <a:rPr lang="es-ES" dirty="0"/>
              <a:t> y en los cloroplastos. Son un complejo molecular encargado de sintetizar proteínas a partir de la información genética que les llega del ADN transcrita en forma de ARN mensajero (</a:t>
            </a:r>
            <a:r>
              <a:rPr lang="es-ES" dirty="0" err="1"/>
              <a:t>ARNm</a:t>
            </a:r>
            <a:r>
              <a:rPr lang="es-ES" dirty="0"/>
              <a:t>).</a:t>
            </a:r>
            <a:endParaRPr lang="en-US" dirty="0"/>
          </a:p>
        </p:txBody>
      </p:sp>
      <p:pic>
        <p:nvPicPr>
          <p:cNvPr id="13314" name="Picture 2" descr="http://html.rincondelvago.com/0002270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301" y="2877610"/>
            <a:ext cx="4229389" cy="386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93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2445"/>
          </a:xfrm>
        </p:spPr>
        <p:txBody>
          <a:bodyPr/>
          <a:lstStyle/>
          <a:p>
            <a:r>
              <a:rPr lang="en-US" dirty="0" smtClean="0"/>
              <a:t>             RETICULO ENDOPLASMATICO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62445"/>
            <a:ext cx="12192000" cy="2795155"/>
          </a:xfrm>
        </p:spPr>
        <p:txBody>
          <a:bodyPr>
            <a:normAutofit/>
          </a:bodyPr>
          <a:lstStyle/>
          <a:p>
            <a:r>
              <a:rPr lang="es-ES" sz="2400" dirty="0"/>
              <a:t>El </a:t>
            </a:r>
            <a:r>
              <a:rPr lang="es-ES" sz="2400" b="1" dirty="0"/>
              <a:t>retículo </a:t>
            </a:r>
            <a:r>
              <a:rPr lang="es-ES" sz="2400" b="1" dirty="0" err="1"/>
              <a:t>endoplasmático</a:t>
            </a:r>
            <a:r>
              <a:rPr lang="es-ES" sz="2400" dirty="0"/>
              <a:t> es un complejo sistema de membranas dispuestas en forma de sacos aplanados y túbulos que están interconectados entre sí compartiendo el mismo espacio </a:t>
            </a:r>
            <a:r>
              <a:rPr lang="es-ES" sz="2400" dirty="0" err="1" smtClean="0"/>
              <a:t>interno.Los</a:t>
            </a:r>
            <a:r>
              <a:rPr lang="es-ES" sz="2400" dirty="0" smtClean="0"/>
              <a:t> </a:t>
            </a:r>
            <a:r>
              <a:rPr lang="es-ES" sz="2400" dirty="0"/>
              <a:t>dos dominios más fáciles de distinguir son el retículo </a:t>
            </a:r>
            <a:r>
              <a:rPr lang="es-ES" sz="2400" dirty="0" err="1"/>
              <a:t>endoplasmático</a:t>
            </a:r>
            <a:r>
              <a:rPr lang="es-ES" sz="2400" dirty="0"/>
              <a:t> rugoso, con sus membranas formando túbulos más o menos rectos, a veces cisternas aplanadas, y con numerosos ribosomas asociados, y el retículo </a:t>
            </a:r>
            <a:r>
              <a:rPr lang="es-ES" sz="2400" dirty="0" err="1"/>
              <a:t>endoplasmático</a:t>
            </a:r>
            <a:r>
              <a:rPr lang="es-ES" sz="2400" dirty="0"/>
              <a:t> liso, sin ribosomas asociados y con membranas organizadas formando túbulos muy curvados e </a:t>
            </a:r>
            <a:r>
              <a:rPr lang="es-ES" sz="2400" dirty="0" smtClean="0"/>
              <a:t>irregulares.</a:t>
            </a:r>
            <a:endParaRPr lang="en-US" sz="2400" dirty="0"/>
          </a:p>
        </p:txBody>
      </p:sp>
      <p:pic>
        <p:nvPicPr>
          <p:cNvPr id="12290" name="Picture 2" descr="http://professores.unisanta.br/maramagenta/Imagens/ANATOMIA/Reticulo%20-%20extr%20euita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91" y="3075062"/>
            <a:ext cx="5195454" cy="361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547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62</Words>
  <Application>Microsoft Office PowerPoint</Application>
  <PresentationFormat>Custom</PresentationFormat>
  <Paragraphs>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 de Office</vt:lpstr>
      <vt:lpstr>7-2 Estructura de la celula eucariota </vt:lpstr>
      <vt:lpstr>                              ORGANELO</vt:lpstr>
      <vt:lpstr>                            CITOPLASMA</vt:lpstr>
      <vt:lpstr>                   MEMBRANA NUCLEAR</vt:lpstr>
      <vt:lpstr>                             CROMATINA</vt:lpstr>
      <vt:lpstr>                            CROMOSOMA</vt:lpstr>
      <vt:lpstr>                               NUCLEOLO</vt:lpstr>
      <vt:lpstr>                             RIBOSOMA</vt:lpstr>
      <vt:lpstr>             RETICULO ENDOPLASMATICO</vt:lpstr>
      <vt:lpstr>                      APARATO DE GOLGI</vt:lpstr>
      <vt:lpstr>                               LISOSOMA </vt:lpstr>
      <vt:lpstr>                                VACUOLA</vt:lpstr>
      <vt:lpstr>                           MITOCONDRIA</vt:lpstr>
      <vt:lpstr>                            CLOROPLASTO</vt:lpstr>
      <vt:lpstr>                        CITOESQUELETO</vt:lpstr>
      <vt:lpstr>                              CENTRIOLO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7-2 Estructura de la celula eucariota</dc:title>
  <dc:creator>fredi sanchez</dc:creator>
  <cp:lastModifiedBy>Kobarg, Ken</cp:lastModifiedBy>
  <cp:revision>14</cp:revision>
  <dcterms:created xsi:type="dcterms:W3CDTF">2014-11-01T22:42:12Z</dcterms:created>
  <dcterms:modified xsi:type="dcterms:W3CDTF">2017-11-03T00:41:23Z</dcterms:modified>
</cp:coreProperties>
</file>